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8" r:id="rId1"/>
  </p:sldMasterIdLst>
  <p:sldIdLst>
    <p:sldId id="261" r:id="rId2"/>
    <p:sldId id="256" r:id="rId3"/>
    <p:sldId id="257" r:id="rId4"/>
    <p:sldId id="258" r:id="rId5"/>
    <p:sldId id="259" r:id="rId6"/>
    <p:sldId id="260" r:id="rId7"/>
  </p:sldIdLst>
  <p:sldSz cx="5143500" cy="91440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4660"/>
  </p:normalViewPr>
  <p:slideViewPr>
    <p:cSldViewPr snapToGrid="0">
      <p:cViewPr varScale="1">
        <p:scale>
          <a:sx n="42" d="100"/>
          <a:sy n="42" d="100"/>
        </p:scale>
        <p:origin x="1588" y="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sv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sv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svg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squema Personalizad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135462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ºStory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577004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Benefíci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áfico 6">
            <a:extLst>
              <a:ext uri="{FF2B5EF4-FFF2-40B4-BE49-F238E27FC236}">
                <a16:creationId xmlns:a16="http://schemas.microsoft.com/office/drawing/2014/main" id="{81904F35-2F56-A972-B204-8210E38A343F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62025" y="3076573"/>
            <a:ext cx="444500" cy="444500"/>
          </a:xfrm>
          <a:prstGeom prst="rect">
            <a:avLst/>
          </a:prstGeom>
        </p:spPr>
      </p:pic>
      <p:sp>
        <p:nvSpPr>
          <p:cNvPr id="9" name="Marcador de Posição do Texto 8">
            <a:extLst>
              <a:ext uri="{FF2B5EF4-FFF2-40B4-BE49-F238E27FC236}">
                <a16:creationId xmlns:a16="http://schemas.microsoft.com/office/drawing/2014/main" id="{F095454D-A296-F7DA-9C8D-DB04E1913E7D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962025" y="3686171"/>
            <a:ext cx="3095625" cy="197167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900"/>
            </a:lvl1pPr>
          </a:lstStyle>
          <a:p>
            <a:pPr lvl="0"/>
            <a:r>
              <a:rPr lang="pt-PT" dirty="0" err="1"/>
              <a:t>Lorem</a:t>
            </a:r>
            <a:r>
              <a:rPr lang="pt-PT" dirty="0"/>
              <a:t> </a:t>
            </a:r>
            <a:r>
              <a:rPr lang="pt-PT" dirty="0" err="1"/>
              <a:t>ipsum</a:t>
            </a:r>
            <a:r>
              <a:rPr lang="pt-PT" dirty="0"/>
              <a:t> </a:t>
            </a:r>
            <a:r>
              <a:rPr lang="pt-PT" dirty="0" err="1"/>
              <a:t>dolor</a:t>
            </a:r>
            <a:r>
              <a:rPr lang="pt-PT" dirty="0"/>
              <a:t> </a:t>
            </a:r>
            <a:r>
              <a:rPr lang="pt-PT" dirty="0" err="1"/>
              <a:t>sit</a:t>
            </a:r>
            <a:r>
              <a:rPr lang="pt-PT" dirty="0"/>
              <a:t> </a:t>
            </a:r>
            <a:r>
              <a:rPr lang="pt-PT" dirty="0" err="1"/>
              <a:t>amet</a:t>
            </a:r>
            <a:r>
              <a:rPr lang="pt-PT" dirty="0"/>
              <a:t>, </a:t>
            </a:r>
            <a:r>
              <a:rPr lang="pt-PT" dirty="0" err="1"/>
              <a:t>consectetur</a:t>
            </a:r>
            <a:r>
              <a:rPr lang="pt-PT" dirty="0"/>
              <a:t> </a:t>
            </a:r>
            <a:r>
              <a:rPr lang="pt-PT" dirty="0" err="1"/>
              <a:t>adipiscing</a:t>
            </a:r>
            <a:r>
              <a:rPr lang="pt-PT" dirty="0"/>
              <a:t> </a:t>
            </a:r>
            <a:r>
              <a:rPr lang="pt-PT" dirty="0" err="1"/>
              <a:t>elit</a:t>
            </a:r>
            <a:r>
              <a:rPr lang="pt-PT" dirty="0"/>
              <a:t>, </a:t>
            </a:r>
            <a:r>
              <a:rPr lang="pt-PT" dirty="0" err="1"/>
              <a:t>sed</a:t>
            </a:r>
            <a:r>
              <a:rPr lang="pt-PT" dirty="0"/>
              <a:t> do </a:t>
            </a:r>
            <a:r>
              <a:rPr lang="pt-PT" dirty="0" err="1"/>
              <a:t>eiusmod</a:t>
            </a:r>
            <a:r>
              <a:rPr lang="pt-PT" dirty="0"/>
              <a:t> </a:t>
            </a:r>
            <a:r>
              <a:rPr lang="pt-PT" dirty="0" err="1"/>
              <a:t>tempor</a:t>
            </a:r>
            <a:r>
              <a:rPr lang="pt-PT" dirty="0"/>
              <a:t> </a:t>
            </a:r>
            <a:r>
              <a:rPr lang="pt-PT" dirty="0" err="1"/>
              <a:t>incididunt</a:t>
            </a:r>
            <a:r>
              <a:rPr lang="pt-PT" dirty="0"/>
              <a:t> ut labore </a:t>
            </a:r>
            <a:r>
              <a:rPr lang="pt-PT" dirty="0" err="1"/>
              <a:t>et</a:t>
            </a:r>
            <a:r>
              <a:rPr lang="pt-PT" dirty="0"/>
              <a:t> </a:t>
            </a:r>
            <a:r>
              <a:rPr lang="pt-PT" dirty="0" err="1"/>
              <a:t>dolore</a:t>
            </a:r>
            <a:r>
              <a:rPr lang="pt-PT" dirty="0"/>
              <a:t> magna </a:t>
            </a:r>
            <a:r>
              <a:rPr lang="pt-PT" dirty="0" err="1"/>
              <a:t>aliqua</a:t>
            </a:r>
            <a:r>
              <a:rPr lang="pt-PT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2776676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Benefícios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áfico 1">
            <a:extLst>
              <a:ext uri="{FF2B5EF4-FFF2-40B4-BE49-F238E27FC236}">
                <a16:creationId xmlns:a16="http://schemas.microsoft.com/office/drawing/2014/main" id="{4173336A-FA98-C956-D45A-B53A7F0CC39B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28637" y="3148013"/>
            <a:ext cx="444500" cy="444500"/>
          </a:xfrm>
          <a:prstGeom prst="rect">
            <a:avLst/>
          </a:prstGeom>
        </p:spPr>
      </p:pic>
      <p:sp>
        <p:nvSpPr>
          <p:cNvPr id="3" name="Marcador de Posição do Texto 8">
            <a:extLst>
              <a:ext uri="{FF2B5EF4-FFF2-40B4-BE49-F238E27FC236}">
                <a16:creationId xmlns:a16="http://schemas.microsoft.com/office/drawing/2014/main" id="{EEC3390F-704A-75FC-A389-1DA9052F4CCE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085851" y="3119431"/>
            <a:ext cx="3371850" cy="59531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/>
            </a:lvl1pPr>
          </a:lstStyle>
          <a:p>
            <a:pPr lvl="0"/>
            <a:r>
              <a:rPr lang="pt-PT" dirty="0" err="1"/>
              <a:t>Lorem</a:t>
            </a:r>
            <a:r>
              <a:rPr lang="pt-PT" dirty="0"/>
              <a:t> </a:t>
            </a:r>
            <a:r>
              <a:rPr lang="pt-PT" dirty="0" err="1"/>
              <a:t>ipsum</a:t>
            </a:r>
            <a:r>
              <a:rPr lang="pt-PT" dirty="0"/>
              <a:t> </a:t>
            </a:r>
            <a:r>
              <a:rPr lang="pt-PT" dirty="0" err="1"/>
              <a:t>dolor</a:t>
            </a:r>
            <a:r>
              <a:rPr lang="pt-PT" dirty="0"/>
              <a:t> </a:t>
            </a:r>
            <a:r>
              <a:rPr lang="pt-PT" dirty="0" err="1"/>
              <a:t>sit</a:t>
            </a:r>
            <a:r>
              <a:rPr lang="pt-PT" dirty="0"/>
              <a:t> </a:t>
            </a:r>
            <a:r>
              <a:rPr lang="pt-PT" dirty="0" err="1"/>
              <a:t>amet</a:t>
            </a:r>
            <a:r>
              <a:rPr lang="pt-PT" dirty="0"/>
              <a:t>, </a:t>
            </a:r>
            <a:r>
              <a:rPr lang="pt-PT" dirty="0" err="1"/>
              <a:t>consectetur</a:t>
            </a:r>
            <a:r>
              <a:rPr lang="pt-PT" dirty="0"/>
              <a:t> </a:t>
            </a:r>
            <a:r>
              <a:rPr lang="pt-PT" dirty="0" err="1"/>
              <a:t>adipiscing</a:t>
            </a:r>
            <a:r>
              <a:rPr lang="pt-PT" dirty="0"/>
              <a:t> </a:t>
            </a:r>
            <a:r>
              <a:rPr lang="pt-PT" dirty="0" err="1"/>
              <a:t>elit</a:t>
            </a:r>
            <a:endParaRPr lang="pt-PT" dirty="0"/>
          </a:p>
        </p:txBody>
      </p:sp>
      <p:pic>
        <p:nvPicPr>
          <p:cNvPr id="4" name="Gráfico 3">
            <a:extLst>
              <a:ext uri="{FF2B5EF4-FFF2-40B4-BE49-F238E27FC236}">
                <a16:creationId xmlns:a16="http://schemas.microsoft.com/office/drawing/2014/main" id="{165A41D7-E98A-9F6F-A868-A57670AE7EE3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28637" y="4133855"/>
            <a:ext cx="444500" cy="444500"/>
          </a:xfrm>
          <a:prstGeom prst="rect">
            <a:avLst/>
          </a:prstGeom>
        </p:spPr>
      </p:pic>
      <p:sp>
        <p:nvSpPr>
          <p:cNvPr id="5" name="Marcador de Posição do Texto 8">
            <a:extLst>
              <a:ext uri="{FF2B5EF4-FFF2-40B4-BE49-F238E27FC236}">
                <a16:creationId xmlns:a16="http://schemas.microsoft.com/office/drawing/2014/main" id="{1031BF12-0FF0-7719-0DDA-4ADE9CD17FD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085851" y="4105273"/>
            <a:ext cx="3371850" cy="59531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/>
            </a:lvl1pPr>
          </a:lstStyle>
          <a:p>
            <a:pPr lvl="0"/>
            <a:r>
              <a:rPr lang="pt-PT" dirty="0" err="1"/>
              <a:t>Lorem</a:t>
            </a:r>
            <a:r>
              <a:rPr lang="pt-PT" dirty="0"/>
              <a:t> </a:t>
            </a:r>
            <a:r>
              <a:rPr lang="pt-PT" dirty="0" err="1"/>
              <a:t>ipsum</a:t>
            </a:r>
            <a:r>
              <a:rPr lang="pt-PT" dirty="0"/>
              <a:t> </a:t>
            </a:r>
            <a:r>
              <a:rPr lang="pt-PT" dirty="0" err="1"/>
              <a:t>dolor</a:t>
            </a:r>
            <a:r>
              <a:rPr lang="pt-PT" dirty="0"/>
              <a:t> </a:t>
            </a:r>
            <a:r>
              <a:rPr lang="pt-PT" dirty="0" err="1"/>
              <a:t>sit</a:t>
            </a:r>
            <a:r>
              <a:rPr lang="pt-PT" dirty="0"/>
              <a:t> </a:t>
            </a:r>
            <a:r>
              <a:rPr lang="pt-PT" dirty="0" err="1"/>
              <a:t>amet</a:t>
            </a:r>
            <a:r>
              <a:rPr lang="pt-PT" dirty="0"/>
              <a:t>, </a:t>
            </a:r>
            <a:r>
              <a:rPr lang="pt-PT" dirty="0" err="1"/>
              <a:t>consectetur</a:t>
            </a:r>
            <a:r>
              <a:rPr lang="pt-PT" dirty="0"/>
              <a:t> </a:t>
            </a:r>
            <a:r>
              <a:rPr lang="pt-PT" dirty="0" err="1"/>
              <a:t>adipiscing</a:t>
            </a:r>
            <a:r>
              <a:rPr lang="pt-PT" dirty="0"/>
              <a:t> </a:t>
            </a:r>
            <a:r>
              <a:rPr lang="pt-PT" dirty="0" err="1"/>
              <a:t>elit</a:t>
            </a:r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25907791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Benefícios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áfico 5">
            <a:extLst>
              <a:ext uri="{FF2B5EF4-FFF2-40B4-BE49-F238E27FC236}">
                <a16:creationId xmlns:a16="http://schemas.microsoft.com/office/drawing/2014/main" id="{ECD861ED-1CB8-7B0B-FFA9-E0EFD9D72614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28637" y="3148013"/>
            <a:ext cx="444500" cy="444500"/>
          </a:xfrm>
          <a:prstGeom prst="rect">
            <a:avLst/>
          </a:prstGeom>
        </p:spPr>
      </p:pic>
      <p:sp>
        <p:nvSpPr>
          <p:cNvPr id="7" name="Marcador de Posição do Texto 8">
            <a:extLst>
              <a:ext uri="{FF2B5EF4-FFF2-40B4-BE49-F238E27FC236}">
                <a16:creationId xmlns:a16="http://schemas.microsoft.com/office/drawing/2014/main" id="{1E099433-BFBA-7471-0A06-76D25CABECE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085851" y="3119431"/>
            <a:ext cx="3371850" cy="59531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/>
            </a:lvl1pPr>
          </a:lstStyle>
          <a:p>
            <a:pPr lvl="0"/>
            <a:r>
              <a:rPr lang="pt-PT" dirty="0" err="1"/>
              <a:t>Lorem</a:t>
            </a:r>
            <a:r>
              <a:rPr lang="pt-PT" dirty="0"/>
              <a:t> </a:t>
            </a:r>
            <a:r>
              <a:rPr lang="pt-PT" dirty="0" err="1"/>
              <a:t>ipsum</a:t>
            </a:r>
            <a:r>
              <a:rPr lang="pt-PT" dirty="0"/>
              <a:t> </a:t>
            </a:r>
            <a:r>
              <a:rPr lang="pt-PT" dirty="0" err="1"/>
              <a:t>dolor</a:t>
            </a:r>
            <a:r>
              <a:rPr lang="pt-PT" dirty="0"/>
              <a:t> </a:t>
            </a:r>
            <a:r>
              <a:rPr lang="pt-PT" dirty="0" err="1"/>
              <a:t>sit</a:t>
            </a:r>
            <a:r>
              <a:rPr lang="pt-PT" dirty="0"/>
              <a:t> </a:t>
            </a:r>
            <a:r>
              <a:rPr lang="pt-PT" dirty="0" err="1"/>
              <a:t>amet</a:t>
            </a:r>
            <a:r>
              <a:rPr lang="pt-PT" dirty="0"/>
              <a:t>, </a:t>
            </a:r>
            <a:r>
              <a:rPr lang="pt-PT" dirty="0" err="1"/>
              <a:t>consectetur</a:t>
            </a:r>
            <a:r>
              <a:rPr lang="pt-PT" dirty="0"/>
              <a:t> </a:t>
            </a:r>
            <a:r>
              <a:rPr lang="pt-PT" dirty="0" err="1"/>
              <a:t>adipiscing</a:t>
            </a:r>
            <a:r>
              <a:rPr lang="pt-PT" dirty="0"/>
              <a:t> </a:t>
            </a:r>
            <a:r>
              <a:rPr lang="pt-PT" dirty="0" err="1"/>
              <a:t>elit</a:t>
            </a:r>
            <a:endParaRPr lang="pt-PT" dirty="0"/>
          </a:p>
        </p:txBody>
      </p:sp>
      <p:pic>
        <p:nvPicPr>
          <p:cNvPr id="8" name="Gráfico 7">
            <a:extLst>
              <a:ext uri="{FF2B5EF4-FFF2-40B4-BE49-F238E27FC236}">
                <a16:creationId xmlns:a16="http://schemas.microsoft.com/office/drawing/2014/main" id="{8CE98087-D1A9-45C9-5A13-77DC7FACAC64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28637" y="4133855"/>
            <a:ext cx="444500" cy="444500"/>
          </a:xfrm>
          <a:prstGeom prst="rect">
            <a:avLst/>
          </a:prstGeom>
        </p:spPr>
      </p:pic>
      <p:sp>
        <p:nvSpPr>
          <p:cNvPr id="9" name="Marcador de Posição do Texto 8">
            <a:extLst>
              <a:ext uri="{FF2B5EF4-FFF2-40B4-BE49-F238E27FC236}">
                <a16:creationId xmlns:a16="http://schemas.microsoft.com/office/drawing/2014/main" id="{BCD83246-ADB3-E120-09C2-C7843BBD1ED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085851" y="4105273"/>
            <a:ext cx="3371850" cy="59531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/>
            </a:lvl1pPr>
          </a:lstStyle>
          <a:p>
            <a:pPr lvl="0"/>
            <a:r>
              <a:rPr lang="pt-PT" dirty="0" err="1"/>
              <a:t>Lorem</a:t>
            </a:r>
            <a:r>
              <a:rPr lang="pt-PT" dirty="0"/>
              <a:t> </a:t>
            </a:r>
            <a:r>
              <a:rPr lang="pt-PT" dirty="0" err="1"/>
              <a:t>ipsum</a:t>
            </a:r>
            <a:r>
              <a:rPr lang="pt-PT" dirty="0"/>
              <a:t> </a:t>
            </a:r>
            <a:r>
              <a:rPr lang="pt-PT" dirty="0" err="1"/>
              <a:t>dolor</a:t>
            </a:r>
            <a:r>
              <a:rPr lang="pt-PT" dirty="0"/>
              <a:t> </a:t>
            </a:r>
            <a:r>
              <a:rPr lang="pt-PT" dirty="0" err="1"/>
              <a:t>sit</a:t>
            </a:r>
            <a:r>
              <a:rPr lang="pt-PT" dirty="0"/>
              <a:t> </a:t>
            </a:r>
            <a:r>
              <a:rPr lang="pt-PT" dirty="0" err="1"/>
              <a:t>amet</a:t>
            </a:r>
            <a:r>
              <a:rPr lang="pt-PT" dirty="0"/>
              <a:t>, </a:t>
            </a:r>
            <a:r>
              <a:rPr lang="pt-PT" dirty="0" err="1"/>
              <a:t>consectetur</a:t>
            </a:r>
            <a:r>
              <a:rPr lang="pt-PT" dirty="0"/>
              <a:t> </a:t>
            </a:r>
            <a:r>
              <a:rPr lang="pt-PT" dirty="0" err="1"/>
              <a:t>adipiscing</a:t>
            </a:r>
            <a:r>
              <a:rPr lang="pt-PT" dirty="0"/>
              <a:t> </a:t>
            </a:r>
            <a:r>
              <a:rPr lang="pt-PT" dirty="0" err="1"/>
              <a:t>elit</a:t>
            </a:r>
            <a:endParaRPr lang="pt-PT" dirty="0"/>
          </a:p>
        </p:txBody>
      </p:sp>
      <p:pic>
        <p:nvPicPr>
          <p:cNvPr id="10" name="Gráfico 9">
            <a:extLst>
              <a:ext uri="{FF2B5EF4-FFF2-40B4-BE49-F238E27FC236}">
                <a16:creationId xmlns:a16="http://schemas.microsoft.com/office/drawing/2014/main" id="{28E4D0F4-3A7A-5473-B2DF-E9ECD3F93E5D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28637" y="5119697"/>
            <a:ext cx="444500" cy="444500"/>
          </a:xfrm>
          <a:prstGeom prst="rect">
            <a:avLst/>
          </a:prstGeom>
        </p:spPr>
      </p:pic>
      <p:sp>
        <p:nvSpPr>
          <p:cNvPr id="11" name="Marcador de Posição do Texto 8">
            <a:extLst>
              <a:ext uri="{FF2B5EF4-FFF2-40B4-BE49-F238E27FC236}">
                <a16:creationId xmlns:a16="http://schemas.microsoft.com/office/drawing/2014/main" id="{C85D5DC5-E623-8D29-724F-4B28CE9A9EF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085851" y="5091115"/>
            <a:ext cx="3371850" cy="59531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/>
            </a:lvl1pPr>
          </a:lstStyle>
          <a:p>
            <a:pPr lvl="0"/>
            <a:r>
              <a:rPr lang="pt-PT" dirty="0" err="1"/>
              <a:t>Lorem</a:t>
            </a:r>
            <a:r>
              <a:rPr lang="pt-PT" dirty="0"/>
              <a:t> </a:t>
            </a:r>
            <a:r>
              <a:rPr lang="pt-PT" dirty="0" err="1"/>
              <a:t>ipsum</a:t>
            </a:r>
            <a:r>
              <a:rPr lang="pt-PT" dirty="0"/>
              <a:t> </a:t>
            </a:r>
            <a:r>
              <a:rPr lang="pt-PT" dirty="0" err="1"/>
              <a:t>dolor</a:t>
            </a:r>
            <a:r>
              <a:rPr lang="pt-PT" dirty="0"/>
              <a:t> </a:t>
            </a:r>
            <a:r>
              <a:rPr lang="pt-PT" dirty="0" err="1"/>
              <a:t>sit</a:t>
            </a:r>
            <a:r>
              <a:rPr lang="pt-PT" dirty="0"/>
              <a:t> </a:t>
            </a:r>
            <a:r>
              <a:rPr lang="pt-PT" dirty="0" err="1"/>
              <a:t>amet</a:t>
            </a:r>
            <a:r>
              <a:rPr lang="pt-PT" dirty="0"/>
              <a:t>, </a:t>
            </a:r>
            <a:r>
              <a:rPr lang="pt-PT" dirty="0" err="1"/>
              <a:t>consectetur</a:t>
            </a:r>
            <a:r>
              <a:rPr lang="pt-PT" dirty="0"/>
              <a:t> </a:t>
            </a:r>
            <a:r>
              <a:rPr lang="pt-PT" dirty="0" err="1"/>
              <a:t>adipiscing</a:t>
            </a:r>
            <a:r>
              <a:rPr lang="pt-PT" dirty="0"/>
              <a:t> </a:t>
            </a:r>
            <a:r>
              <a:rPr lang="pt-PT" dirty="0" err="1"/>
              <a:t>elit</a:t>
            </a:r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34341934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Último_Story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345317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945986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695" r:id="rId2"/>
    <p:sldLayoutId id="2147483696" r:id="rId3"/>
    <p:sldLayoutId id="2147483699" r:id="rId4"/>
    <p:sldLayoutId id="2147483697" r:id="rId5"/>
    <p:sldLayoutId id="2147483694" r:id="rId6"/>
  </p:sldLayoutIdLst>
  <p:txStyles>
    <p:titleStyle>
      <a:lvl1pPr algn="l" defTabSz="514350" rtl="0" eaLnBrk="1" latinLnBrk="0" hangingPunct="1">
        <a:lnSpc>
          <a:spcPct val="90000"/>
        </a:lnSpc>
        <a:spcBef>
          <a:spcPct val="0"/>
        </a:spcBef>
        <a:buNone/>
        <a:defRPr sz="247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28588" indent="-128588" algn="l" defTabSz="51435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1575" kern="1200">
          <a:solidFill>
            <a:schemeClr val="tx1"/>
          </a:solidFill>
          <a:latin typeface="+mn-lt"/>
          <a:ea typeface="+mn-ea"/>
          <a:cs typeface="+mn-cs"/>
        </a:defRPr>
      </a:lvl1pPr>
      <a:lvl2pPr marL="385763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42938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125" kern="1200">
          <a:solidFill>
            <a:schemeClr val="tx1"/>
          </a:solidFill>
          <a:latin typeface="+mn-lt"/>
          <a:ea typeface="+mn-ea"/>
          <a:cs typeface="+mn-cs"/>
        </a:defRPr>
      </a:lvl3pPr>
      <a:lvl4pPr marL="900113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4pPr>
      <a:lvl5pPr marL="1157288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5pPr>
      <a:lvl6pPr marL="1414463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6pPr>
      <a:lvl7pPr marL="1671638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7pPr>
      <a:lvl8pPr marL="1928813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8pPr>
      <a:lvl9pPr marL="2185988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1pPr>
      <a:lvl2pPr marL="257175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2pPr>
      <a:lvl3pPr marL="51435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3pPr>
      <a:lvl4pPr marL="771525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4pPr>
      <a:lvl5pPr marL="102870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5pPr>
      <a:lvl6pPr marL="1285875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6pPr>
      <a:lvl7pPr marL="154305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7pPr>
      <a:lvl8pPr marL="1800225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8pPr>
      <a:lvl9pPr marL="205740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491753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5275245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Texto 1">
            <a:extLst>
              <a:ext uri="{FF2B5EF4-FFF2-40B4-BE49-F238E27FC236}">
                <a16:creationId xmlns:a16="http://schemas.microsoft.com/office/drawing/2014/main" id="{14441D47-A09F-A7B9-DF0B-C9E3E9A813A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6182172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Texto 1">
            <a:extLst>
              <a:ext uri="{FF2B5EF4-FFF2-40B4-BE49-F238E27FC236}">
                <a16:creationId xmlns:a16="http://schemas.microsoft.com/office/drawing/2014/main" id="{38197B49-EB00-8CD5-A4A6-E870E850260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3" name="Marcador de Posição do Texto 2">
            <a:extLst>
              <a:ext uri="{FF2B5EF4-FFF2-40B4-BE49-F238E27FC236}">
                <a16:creationId xmlns:a16="http://schemas.microsoft.com/office/drawing/2014/main" id="{B9895D71-F9AE-1C1C-EA42-7C6ADD38B82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51715160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Texto 1">
            <a:extLst>
              <a:ext uri="{FF2B5EF4-FFF2-40B4-BE49-F238E27FC236}">
                <a16:creationId xmlns:a16="http://schemas.microsoft.com/office/drawing/2014/main" id="{F85CB419-C49C-699C-B0A0-234A272099E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3" name="Marcador de Posição do Texto 2">
            <a:extLst>
              <a:ext uri="{FF2B5EF4-FFF2-40B4-BE49-F238E27FC236}">
                <a16:creationId xmlns:a16="http://schemas.microsoft.com/office/drawing/2014/main" id="{03DEC1CE-01D9-E120-1337-A4D497C21F0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4" name="Marcador de Posição do Texto 3">
            <a:extLst>
              <a:ext uri="{FF2B5EF4-FFF2-40B4-BE49-F238E27FC236}">
                <a16:creationId xmlns:a16="http://schemas.microsoft.com/office/drawing/2014/main" id="{7E13B4BB-3AA2-4F00-682E-61FF967B995A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93375250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95239653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Personalizado 1">
      <a:dk1>
        <a:srgbClr val="411975"/>
      </a:dk1>
      <a:lt1>
        <a:srgbClr val="FFE9E3"/>
      </a:lt1>
      <a:dk2>
        <a:srgbClr val="FF6230"/>
      </a:dk2>
      <a:lt2>
        <a:srgbClr val="7669E9"/>
      </a:lt2>
      <a:accent1>
        <a:srgbClr val="411975"/>
      </a:accent1>
      <a:accent2>
        <a:srgbClr val="7669E9"/>
      </a:accent2>
      <a:accent3>
        <a:srgbClr val="FF6230"/>
      </a:accent3>
      <a:accent4>
        <a:srgbClr val="FFE9E3"/>
      </a:accent4>
      <a:accent5>
        <a:srgbClr val="FFFFFF"/>
      </a:accent5>
      <a:accent6>
        <a:srgbClr val="000000"/>
      </a:accent6>
      <a:hlink>
        <a:srgbClr val="FFE9E3"/>
      </a:hlink>
      <a:folHlink>
        <a:srgbClr val="411975"/>
      </a:folHlink>
    </a:clrScheme>
    <a:fontScheme name="Personalizado 1">
      <a:majorFont>
        <a:latin typeface="poppins"/>
        <a:ea typeface=""/>
        <a:cs typeface=""/>
      </a:majorFont>
      <a:minorFont>
        <a:latin typeface="poppins"/>
        <a:ea typeface=""/>
        <a:cs typeface=""/>
      </a:minorFont>
    </a:fontScheme>
    <a:fmtScheme name="Tema do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89</TotalTime>
  <Words>0</Words>
  <Application>Microsoft Office PowerPoint</Application>
  <PresentationFormat>Apresentação no Ecrã (16:9)</PresentationFormat>
  <Paragraphs>0</Paragraphs>
  <Slides>6</Slides>
  <Notes>0</Notes>
  <HiddenSlides>0</HiddenSlides>
  <MMClips>0</MMClips>
  <ScaleCrop>false</ScaleCrop>
  <HeadingPairs>
    <vt:vector size="6" baseType="variant">
      <vt:variant>
        <vt:lpstr>Tipos de letra usados</vt:lpstr>
      </vt:variant>
      <vt:variant>
        <vt:i4>1</vt:i4>
      </vt:variant>
      <vt:variant>
        <vt:lpstr>Tema</vt:lpstr>
      </vt:variant>
      <vt:variant>
        <vt:i4>1</vt:i4>
      </vt:variant>
      <vt:variant>
        <vt:lpstr>Títulos dos diapositivos</vt:lpstr>
      </vt:variant>
      <vt:variant>
        <vt:i4>6</vt:i4>
      </vt:variant>
    </vt:vector>
  </HeadingPairs>
  <TitlesOfParts>
    <vt:vector size="8" baseType="lpstr">
      <vt:lpstr>Arial</vt:lpstr>
      <vt:lpstr>Tema do Office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GuessWhat</dc:creator>
  <cp:lastModifiedBy>GuessWhat</cp:lastModifiedBy>
  <cp:revision>21</cp:revision>
  <dcterms:created xsi:type="dcterms:W3CDTF">2025-03-21T11:53:56Z</dcterms:created>
  <dcterms:modified xsi:type="dcterms:W3CDTF">2025-07-03T16:20:07Z</dcterms:modified>
</cp:coreProperties>
</file>