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65" r:id="rId2"/>
    <p:sldId id="264" r:id="rId3"/>
    <p:sldId id="258" r:id="rId4"/>
    <p:sldId id="259" r:id="rId5"/>
    <p:sldId id="260" r:id="rId6"/>
    <p:sldId id="261" r:id="rId7"/>
    <p:sldId id="262" r:id="rId8"/>
    <p:sldId id="263" r:id="rId9"/>
  </p:sldIdLst>
  <p:sldSz cx="6858000" cy="8572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45" d="100"/>
          <a:sy n="45" d="100"/>
        </p:scale>
        <p:origin x="21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quema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275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lduraGer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086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ldura_LogoEmpres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26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rossel_Benefícios_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359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rossel_Benefícios_1Tópi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CF0EB6F1-9A87-6ACC-99D1-FC87DB2C23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8115" y="2507283"/>
            <a:ext cx="635000" cy="635000"/>
          </a:xfrm>
          <a:prstGeom prst="rect">
            <a:avLst/>
          </a:prstGeom>
        </p:spPr>
      </p:pic>
      <p:sp>
        <p:nvSpPr>
          <p:cNvPr id="7" name="Marcador de Posição do Texto 4">
            <a:extLst>
              <a:ext uri="{FF2B5EF4-FFF2-40B4-BE49-F238E27FC236}">
                <a16:creationId xmlns:a16="http://schemas.microsoft.com/office/drawing/2014/main" id="{FF406275-DC64-E6EB-3E3A-D0ABE262BF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8115" y="3342170"/>
            <a:ext cx="4541769" cy="1958700"/>
          </a:xfrm>
        </p:spPr>
        <p:txBody>
          <a:bodyPr>
            <a:noAutofit/>
          </a:bodyPr>
          <a:lstStyle>
            <a:lvl1pPr marL="0" marR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r>
              <a:rPr lang="pt-PT" dirty="0"/>
              <a:t>, </a:t>
            </a:r>
            <a:r>
              <a:rPr lang="pt-PT" dirty="0" err="1"/>
              <a:t>sed</a:t>
            </a:r>
            <a:r>
              <a:rPr lang="pt-PT" dirty="0"/>
              <a:t> do </a:t>
            </a:r>
            <a:r>
              <a:rPr lang="pt-PT" dirty="0" err="1"/>
              <a:t>eiusmod</a:t>
            </a:r>
            <a:r>
              <a:rPr lang="pt-PT" dirty="0"/>
              <a:t> </a:t>
            </a:r>
            <a:r>
              <a:rPr lang="pt-PT" dirty="0" err="1"/>
              <a:t>tempor</a:t>
            </a:r>
            <a:r>
              <a:rPr lang="pt-PT" dirty="0"/>
              <a:t> </a:t>
            </a:r>
            <a:r>
              <a:rPr lang="pt-PT" dirty="0" err="1"/>
              <a:t>incididunt</a:t>
            </a:r>
            <a:r>
              <a:rPr lang="pt-PT" dirty="0"/>
              <a:t> ut labore </a:t>
            </a:r>
            <a:r>
              <a:rPr lang="pt-PT" dirty="0" err="1"/>
              <a:t>et</a:t>
            </a:r>
            <a:r>
              <a:rPr lang="pt-PT" dirty="0"/>
              <a:t> </a:t>
            </a:r>
            <a:r>
              <a:rPr lang="pt-PT" dirty="0" err="1"/>
              <a:t>dolore</a:t>
            </a:r>
            <a:r>
              <a:rPr lang="pt-PT" dirty="0"/>
              <a:t> magna </a:t>
            </a:r>
            <a:r>
              <a:rPr lang="pt-PT" dirty="0" err="1"/>
              <a:t>aliqua</a:t>
            </a:r>
            <a:r>
              <a:rPr lang="pt-PT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160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rossel_Benefícios_2Tópic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62B1D2F-1455-323B-DAEE-3CDDCF1B63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99" y="2560292"/>
            <a:ext cx="635000" cy="635000"/>
          </a:xfrm>
          <a:prstGeom prst="rect">
            <a:avLst/>
          </a:prstGeom>
        </p:spPr>
      </p:pic>
      <p:sp>
        <p:nvSpPr>
          <p:cNvPr id="3" name="Marcador de Posição do Texto 4">
            <a:extLst>
              <a:ext uri="{FF2B5EF4-FFF2-40B4-BE49-F238E27FC236}">
                <a16:creationId xmlns:a16="http://schemas.microsoft.com/office/drawing/2014/main" id="{E1008971-A07F-2DD6-B374-6F140C177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229" y="2560292"/>
            <a:ext cx="4541769" cy="75275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FA4E3918-F51B-11C9-42C3-782620139B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99" y="3909874"/>
            <a:ext cx="635000" cy="635000"/>
          </a:xfrm>
          <a:prstGeom prst="rect">
            <a:avLst/>
          </a:prstGeom>
        </p:spPr>
      </p:pic>
      <p:sp>
        <p:nvSpPr>
          <p:cNvPr id="7" name="Marcador de Posição do Texto 4">
            <a:extLst>
              <a:ext uri="{FF2B5EF4-FFF2-40B4-BE49-F238E27FC236}">
                <a16:creationId xmlns:a16="http://schemas.microsoft.com/office/drawing/2014/main" id="{E85187F7-7CA4-0060-9C0E-270C0EFDBD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54229" y="3909874"/>
            <a:ext cx="4541769" cy="75275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82213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rossel_Benefícios_3Tópic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FC7A547F-ADCF-0F74-3148-EE5F665628B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99" y="2560292"/>
            <a:ext cx="635000" cy="635000"/>
          </a:xfrm>
          <a:prstGeom prst="rect">
            <a:avLst/>
          </a:prstGeom>
        </p:spPr>
      </p:pic>
      <p:sp>
        <p:nvSpPr>
          <p:cNvPr id="3" name="Marcador de Posição do Texto 4">
            <a:extLst>
              <a:ext uri="{FF2B5EF4-FFF2-40B4-BE49-F238E27FC236}">
                <a16:creationId xmlns:a16="http://schemas.microsoft.com/office/drawing/2014/main" id="{CA72DDF0-CE22-ED18-1779-937E955059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4229" y="2560292"/>
            <a:ext cx="4541769" cy="75275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05471FC-9EBB-1CC6-EAFE-6BE9B6F1EA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99" y="3909874"/>
            <a:ext cx="635000" cy="635000"/>
          </a:xfrm>
          <a:prstGeom prst="rect">
            <a:avLst/>
          </a:prstGeom>
        </p:spPr>
      </p:pic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37496F55-617C-C7D1-239B-D5916D92370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54229" y="3909874"/>
            <a:ext cx="4541769" cy="75275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  <p:pic>
        <p:nvPicPr>
          <p:cNvPr id="10" name="Gráfico 9">
            <a:extLst>
              <a:ext uri="{FF2B5EF4-FFF2-40B4-BE49-F238E27FC236}">
                <a16:creationId xmlns:a16="http://schemas.microsoft.com/office/drawing/2014/main" id="{4A61A213-BFA2-02FD-F0B9-5380653DAC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3699" y="5141705"/>
            <a:ext cx="635000" cy="635000"/>
          </a:xfrm>
          <a:prstGeom prst="rect">
            <a:avLst/>
          </a:prstGeom>
        </p:spPr>
      </p:pic>
      <p:sp>
        <p:nvSpPr>
          <p:cNvPr id="11" name="Marcador de Posição do Texto 4">
            <a:extLst>
              <a:ext uri="{FF2B5EF4-FFF2-40B4-BE49-F238E27FC236}">
                <a16:creationId xmlns:a16="http://schemas.microsoft.com/office/drawing/2014/main" id="{CAFAA720-A252-AF62-430B-1429A4CE23A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54229" y="5141705"/>
            <a:ext cx="4541769" cy="752751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pt-PT" dirty="0" err="1"/>
              <a:t>Lorem</a:t>
            </a:r>
            <a:r>
              <a:rPr lang="pt-PT" dirty="0"/>
              <a:t> </a:t>
            </a:r>
            <a:r>
              <a:rPr lang="pt-PT" dirty="0" err="1"/>
              <a:t>ipsum</a:t>
            </a:r>
            <a:r>
              <a:rPr lang="pt-PT" dirty="0"/>
              <a:t> </a:t>
            </a:r>
            <a:r>
              <a:rPr lang="pt-PT" dirty="0" err="1"/>
              <a:t>dolor</a:t>
            </a:r>
            <a:r>
              <a:rPr lang="pt-PT" dirty="0"/>
              <a:t> </a:t>
            </a:r>
            <a:r>
              <a:rPr lang="pt-PT" dirty="0" err="1"/>
              <a:t>sit</a:t>
            </a:r>
            <a:r>
              <a:rPr lang="pt-PT" dirty="0"/>
              <a:t> </a:t>
            </a:r>
            <a:r>
              <a:rPr lang="pt-PT" dirty="0" err="1"/>
              <a:t>amet</a:t>
            </a:r>
            <a:r>
              <a:rPr lang="pt-PT" dirty="0"/>
              <a:t>, </a:t>
            </a:r>
            <a:r>
              <a:rPr lang="pt-PT" dirty="0" err="1"/>
              <a:t>consectetur</a:t>
            </a:r>
            <a:r>
              <a:rPr lang="pt-PT" dirty="0"/>
              <a:t> </a:t>
            </a:r>
            <a:r>
              <a:rPr lang="pt-PT" dirty="0" err="1"/>
              <a:t>adipiscing</a:t>
            </a:r>
            <a:r>
              <a:rPr lang="pt-PT" dirty="0"/>
              <a:t> </a:t>
            </a:r>
            <a:r>
              <a:rPr lang="pt-PT" dirty="0" err="1"/>
              <a:t>elit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61486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rrossel_Benefícios_últim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47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56408"/>
            <a:ext cx="5915025" cy="1656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282031"/>
            <a:ext cx="5915025" cy="54391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7945440"/>
            <a:ext cx="154305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6815D-3CE3-45E7-B6D9-E7325C79D48B}" type="datetimeFigureOut">
              <a:rPr lang="pt-PT" smtClean="0"/>
              <a:t>03/07/2025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7945440"/>
            <a:ext cx="2314575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7945440"/>
            <a:ext cx="1543050" cy="4564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68B71-020D-41FD-9307-2D4B4766E60D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2220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4" r:id="rId2"/>
    <p:sldLayoutId id="2147483675" r:id="rId3"/>
    <p:sldLayoutId id="2147483676" r:id="rId4"/>
    <p:sldLayoutId id="2147483677" r:id="rId5"/>
    <p:sldLayoutId id="2147483672" r:id="rId6"/>
    <p:sldLayoutId id="2147483673" r:id="rId7"/>
    <p:sldLayoutId id="2147483678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464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582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000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784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81BE630B-4F62-97BD-7D19-3DD4B6DFBE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02070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F7896173-82AF-C2A3-4F3A-D3044C70FD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C8A50D3D-AEFC-AC13-FDB7-D08664E75A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5711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exto 1">
            <a:extLst>
              <a:ext uri="{FF2B5EF4-FFF2-40B4-BE49-F238E27FC236}">
                <a16:creationId xmlns:a16="http://schemas.microsoft.com/office/drawing/2014/main" id="{00E34036-7502-C69E-2778-12FBD873E5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3F9E463-AFC6-C7C0-0BB3-BAEBFAC6BB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37A4BCB6-2B33-1E7C-E9DB-F7E1BB2189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15826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96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Personalizado 1">
      <a:dk1>
        <a:srgbClr val="411975"/>
      </a:dk1>
      <a:lt1>
        <a:srgbClr val="FFE9E3"/>
      </a:lt1>
      <a:dk2>
        <a:srgbClr val="FF6230"/>
      </a:dk2>
      <a:lt2>
        <a:srgbClr val="7669E9"/>
      </a:lt2>
      <a:accent1>
        <a:srgbClr val="411975"/>
      </a:accent1>
      <a:accent2>
        <a:srgbClr val="7669E9"/>
      </a:accent2>
      <a:accent3>
        <a:srgbClr val="FF6230"/>
      </a:accent3>
      <a:accent4>
        <a:srgbClr val="FFE9E3"/>
      </a:accent4>
      <a:accent5>
        <a:srgbClr val="FFFFFF"/>
      </a:accent5>
      <a:accent6>
        <a:srgbClr val="000000"/>
      </a:accent6>
      <a:hlink>
        <a:srgbClr val="FFE9E3"/>
      </a:hlink>
      <a:folHlink>
        <a:srgbClr val="411975"/>
      </a:folHlink>
    </a:clrScheme>
    <a:fontScheme name="Personalizado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165</TotalTime>
  <Words>0</Words>
  <Application>Microsoft Office PowerPoint</Application>
  <PresentationFormat>Personalizados</PresentationFormat>
  <Paragraphs>0</Paragraphs>
  <Slides>8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1" baseType="lpstr">
      <vt:lpstr>Arial</vt:lpstr>
      <vt:lpstr>poppins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GuessWhat</dc:creator>
  <cp:lastModifiedBy>GuessWhat</cp:lastModifiedBy>
  <cp:revision>17</cp:revision>
  <dcterms:created xsi:type="dcterms:W3CDTF">2025-03-21T11:53:56Z</dcterms:created>
  <dcterms:modified xsi:type="dcterms:W3CDTF">2025-07-03T16:19:16Z</dcterms:modified>
</cp:coreProperties>
</file>